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60" r:id="rId6"/>
    <p:sldId id="261" r:id="rId7"/>
    <p:sldId id="263" r:id="rId8"/>
    <p:sldId id="262" r:id="rId9"/>
    <p:sldId id="264" r:id="rId10"/>
    <p:sldId id="265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D4E405-F1B6-4A09-989C-E7D5028B3243}" v="292" dt="2025-08-01T14:50:21.303"/>
    <p1510:client id="{C34A0A18-A8F8-F5DE-D3CE-FFCA9B1A1B7A}" v="57" vWet="58" dt="2025-08-01T14:48:43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PG:Prince.Siddharth" userId="S::23052058@studentmail.ul.ie::b6196249-ce8f-4ee6-87a3-3bc17ed60156" providerId="AD" clId="Web-{C34A0A18-A8F8-F5DE-D3CE-FFCA9B1A1B7A}"/>
    <pc:docChg chg="modSld">
      <pc:chgData name="ULPG:Prince.Siddharth" userId="S::23052058@studentmail.ul.ie::b6196249-ce8f-4ee6-87a3-3bc17ed60156" providerId="AD" clId="Web-{C34A0A18-A8F8-F5DE-D3CE-FFCA9B1A1B7A}" dt="2025-08-01T14:48:42.514" v="52" actId="20577"/>
      <pc:docMkLst>
        <pc:docMk/>
      </pc:docMkLst>
      <pc:sldChg chg="addSp modSp mod modClrScheme chgLayout">
        <pc:chgData name="ULPG:Prince.Siddharth" userId="S::23052058@studentmail.ul.ie::b6196249-ce8f-4ee6-87a3-3bc17ed60156" providerId="AD" clId="Web-{C34A0A18-A8F8-F5DE-D3CE-FFCA9B1A1B7A}" dt="2025-08-01T14:35:18.670" v="27"/>
        <pc:sldMkLst>
          <pc:docMk/>
          <pc:sldMk cId="2886653026" sldId="263"/>
        </pc:sldMkLst>
        <pc:spChg chg="mod ord">
          <ac:chgData name="ULPG:Prince.Siddharth" userId="S::23052058@studentmail.ul.ie::b6196249-ce8f-4ee6-87a3-3bc17ed60156" providerId="AD" clId="Web-{C34A0A18-A8F8-F5DE-D3CE-FFCA9B1A1B7A}" dt="2025-08-01T14:35:18.670" v="27"/>
          <ac:spMkLst>
            <pc:docMk/>
            <pc:sldMk cId="2886653026" sldId="263"/>
            <ac:spMk id="2" creationId="{213BA363-5B43-915E-8858-2AA1883D2EAD}"/>
          </ac:spMkLst>
        </pc:spChg>
        <pc:spChg chg="mod ord">
          <ac:chgData name="ULPG:Prince.Siddharth" userId="S::23052058@studentmail.ul.ie::b6196249-ce8f-4ee6-87a3-3bc17ed60156" providerId="AD" clId="Web-{C34A0A18-A8F8-F5DE-D3CE-FFCA9B1A1B7A}" dt="2025-08-01T14:35:18.670" v="27"/>
          <ac:spMkLst>
            <pc:docMk/>
            <pc:sldMk cId="2886653026" sldId="263"/>
            <ac:spMk id="3" creationId="{86FDD483-2C22-2F7D-5E2F-B0CABCF50523}"/>
          </ac:spMkLst>
        </pc:spChg>
        <pc:spChg chg="mod ord">
          <ac:chgData name="ULPG:Prince.Siddharth" userId="S::23052058@studentmail.ul.ie::b6196249-ce8f-4ee6-87a3-3bc17ed60156" providerId="AD" clId="Web-{C34A0A18-A8F8-F5DE-D3CE-FFCA9B1A1B7A}" dt="2025-08-01T14:35:18.670" v="27"/>
          <ac:spMkLst>
            <pc:docMk/>
            <pc:sldMk cId="2886653026" sldId="263"/>
            <ac:spMk id="4" creationId="{58FE66EF-A3A5-EBC8-6058-604B149D510C}"/>
          </ac:spMkLst>
        </pc:spChg>
        <pc:spChg chg="add mod ord">
          <ac:chgData name="ULPG:Prince.Siddharth" userId="S::23052058@studentmail.ul.ie::b6196249-ce8f-4ee6-87a3-3bc17ed60156" providerId="AD" clId="Web-{C34A0A18-A8F8-F5DE-D3CE-FFCA9B1A1B7A}" dt="2025-08-01T14:35:18.670" v="27"/>
          <ac:spMkLst>
            <pc:docMk/>
            <pc:sldMk cId="2886653026" sldId="263"/>
            <ac:spMk id="7" creationId="{1A18390A-25DF-D02C-9D0A-A1C8774EDC8D}"/>
          </ac:spMkLst>
        </pc:spChg>
        <pc:picChg chg="add mod">
          <ac:chgData name="ULPG:Prince.Siddharth" userId="S::23052058@studentmail.ul.ie::b6196249-ce8f-4ee6-87a3-3bc17ed60156" providerId="AD" clId="Web-{C34A0A18-A8F8-F5DE-D3CE-FFCA9B1A1B7A}" dt="2025-08-01T14:33:53.559" v="26" actId="1076"/>
          <ac:picMkLst>
            <pc:docMk/>
            <pc:sldMk cId="2886653026" sldId="263"/>
            <ac:picMk id="5" creationId="{194104AA-D184-E2EC-81AF-6F3A13E1F91B}"/>
          </ac:picMkLst>
        </pc:picChg>
        <pc:picChg chg="add mod ord">
          <ac:chgData name="ULPG:Prince.Siddharth" userId="S::23052058@studentmail.ul.ie::b6196249-ce8f-4ee6-87a3-3bc17ed60156" providerId="AD" clId="Web-{C34A0A18-A8F8-F5DE-D3CE-FFCA9B1A1B7A}" dt="2025-08-01T14:33:53.543" v="25" actId="1076"/>
          <ac:picMkLst>
            <pc:docMk/>
            <pc:sldMk cId="2886653026" sldId="263"/>
            <ac:picMk id="6" creationId="{F35935DE-773C-014F-6189-BDB9556F5673}"/>
          </ac:picMkLst>
        </pc:picChg>
      </pc:sldChg>
      <pc:sldChg chg="addSp modSp">
        <pc:chgData name="ULPG:Prince.Siddharth" userId="S::23052058@studentmail.ul.ie::b6196249-ce8f-4ee6-87a3-3bc17ed60156" providerId="AD" clId="Web-{C34A0A18-A8F8-F5DE-D3CE-FFCA9B1A1B7A}" dt="2025-08-01T14:48:42.514" v="52" actId="20577"/>
        <pc:sldMkLst>
          <pc:docMk/>
          <pc:sldMk cId="802387933" sldId="264"/>
        </pc:sldMkLst>
        <pc:spChg chg="mod">
          <ac:chgData name="ULPG:Prince.Siddharth" userId="S::23052058@studentmail.ul.ie::b6196249-ce8f-4ee6-87a3-3bc17ed60156" providerId="AD" clId="Web-{C34A0A18-A8F8-F5DE-D3CE-FFCA9B1A1B7A}" dt="2025-08-01T14:48:42.514" v="52" actId="20577"/>
          <ac:spMkLst>
            <pc:docMk/>
            <pc:sldMk cId="802387933" sldId="264"/>
            <ac:spMk id="3" creationId="{D8D7A6E3-E5C7-880A-62E5-9EDE71120824}"/>
          </ac:spMkLst>
        </pc:spChg>
        <pc:picChg chg="add mod">
          <ac:chgData name="ULPG:Prince.Siddharth" userId="S::23052058@studentmail.ul.ie::b6196249-ce8f-4ee6-87a3-3bc17ed60156" providerId="AD" clId="Web-{C34A0A18-A8F8-F5DE-D3CE-FFCA9B1A1B7A}" dt="2025-08-01T14:45:55.647" v="43" actId="1076"/>
          <ac:picMkLst>
            <pc:docMk/>
            <pc:sldMk cId="802387933" sldId="264"/>
            <ac:picMk id="5" creationId="{0BF31B24-3A3B-5C69-4688-E59DB1BC5A9E}"/>
          </ac:picMkLst>
        </pc:picChg>
        <pc:picChg chg="mod">
          <ac:chgData name="ULPG:Prince.Siddharth" userId="S::23052058@studentmail.ul.ie::b6196249-ce8f-4ee6-87a3-3bc17ed60156" providerId="AD" clId="Web-{C34A0A18-A8F8-F5DE-D3CE-FFCA9B1A1B7A}" dt="2025-08-01T14:48:11.169" v="50" actId="14100"/>
          <ac:picMkLst>
            <pc:docMk/>
            <pc:sldMk cId="802387933" sldId="264"/>
            <ac:picMk id="6" creationId="{B99C4599-4600-BBFE-D6BC-7B101561B87E}"/>
          </ac:picMkLst>
        </pc:picChg>
        <pc:picChg chg="add mod">
          <ac:chgData name="ULPG:Prince.Siddharth" userId="S::23052058@studentmail.ul.ie::b6196249-ce8f-4ee6-87a3-3bc17ed60156" providerId="AD" clId="Web-{C34A0A18-A8F8-F5DE-D3CE-FFCA9B1A1B7A}" dt="2025-08-01T14:46:34.977" v="49" actId="1076"/>
          <ac:picMkLst>
            <pc:docMk/>
            <pc:sldMk cId="802387933" sldId="264"/>
            <ac:picMk id="7" creationId="{964DFFEF-C9D7-692A-CFD3-469E869D3B2A}"/>
          </ac:picMkLst>
        </pc:picChg>
      </pc:sldChg>
    </pc:docChg>
  </pc:docChgLst>
  <pc:docChgLst>
    <pc:chgData name="ULPG:Prince.Siddharth" userId="b6196249-ce8f-4ee6-87a3-3bc17ed60156" providerId="ADAL" clId="{B9D4E405-F1B6-4A09-989C-E7D5028B3243}"/>
    <pc:docChg chg="undo custSel addSld delSld modSld sldOrd">
      <pc:chgData name="ULPG:Prince.Siddharth" userId="b6196249-ce8f-4ee6-87a3-3bc17ed60156" providerId="ADAL" clId="{B9D4E405-F1B6-4A09-989C-E7D5028B3243}" dt="2025-08-01T14:50:21.303" v="860" actId="1076"/>
      <pc:docMkLst>
        <pc:docMk/>
      </pc:docMkLst>
      <pc:sldChg chg="modSp mod">
        <pc:chgData name="ULPG:Prince.Siddharth" userId="b6196249-ce8f-4ee6-87a3-3bc17ed60156" providerId="ADAL" clId="{B9D4E405-F1B6-4A09-989C-E7D5028B3243}" dt="2025-07-31T15:05:58.330" v="26" actId="20577"/>
        <pc:sldMkLst>
          <pc:docMk/>
          <pc:sldMk cId="3496732194" sldId="258"/>
        </pc:sldMkLst>
        <pc:spChg chg="mod">
          <ac:chgData name="ULPG:Prince.Siddharth" userId="b6196249-ce8f-4ee6-87a3-3bc17ed60156" providerId="ADAL" clId="{B9D4E405-F1B6-4A09-989C-E7D5028B3243}" dt="2025-07-31T15:05:58.330" v="26" actId="20577"/>
          <ac:spMkLst>
            <pc:docMk/>
            <pc:sldMk cId="3496732194" sldId="258"/>
            <ac:spMk id="2" creationId="{C7DFCB0A-7993-BA4C-8272-98FAE8DB7368}"/>
          </ac:spMkLst>
        </pc:spChg>
      </pc:sldChg>
      <pc:sldChg chg="addSp delSp modSp mod">
        <pc:chgData name="ULPG:Prince.Siddharth" userId="b6196249-ce8f-4ee6-87a3-3bc17ed60156" providerId="ADAL" clId="{B9D4E405-F1B6-4A09-989C-E7D5028B3243}" dt="2025-08-01T10:46:59.915" v="389" actId="20577"/>
        <pc:sldMkLst>
          <pc:docMk/>
          <pc:sldMk cId="2302731205" sldId="260"/>
        </pc:sldMkLst>
        <pc:spChg chg="mod">
          <ac:chgData name="ULPG:Prince.Siddharth" userId="b6196249-ce8f-4ee6-87a3-3bc17ed60156" providerId="ADAL" clId="{B9D4E405-F1B6-4A09-989C-E7D5028B3243}" dt="2025-07-31T15:13:06.373" v="50" actId="20577"/>
          <ac:spMkLst>
            <pc:docMk/>
            <pc:sldMk cId="2302731205" sldId="260"/>
            <ac:spMk id="2" creationId="{BEA069A6-E238-E8EB-07BD-6CA995315CAA}"/>
          </ac:spMkLst>
        </pc:spChg>
        <pc:spChg chg="mod">
          <ac:chgData name="ULPG:Prince.Siddharth" userId="b6196249-ce8f-4ee6-87a3-3bc17ed60156" providerId="ADAL" clId="{B9D4E405-F1B6-4A09-989C-E7D5028B3243}" dt="2025-08-01T10:46:59.915" v="389" actId="20577"/>
          <ac:spMkLst>
            <pc:docMk/>
            <pc:sldMk cId="2302731205" sldId="260"/>
            <ac:spMk id="3" creationId="{28F4E900-9868-FF62-2644-682F5748D912}"/>
          </ac:spMkLst>
        </pc:spChg>
        <pc:spChg chg="mod">
          <ac:chgData name="ULPG:Prince.Siddharth" userId="b6196249-ce8f-4ee6-87a3-3bc17ed60156" providerId="ADAL" clId="{B9D4E405-F1B6-4A09-989C-E7D5028B3243}" dt="2025-07-31T15:23:01.548" v="151" actId="20577"/>
          <ac:spMkLst>
            <pc:docMk/>
            <pc:sldMk cId="2302731205" sldId="260"/>
            <ac:spMk id="4" creationId="{F9F55C2A-8C05-CB24-91A4-723481E25044}"/>
          </ac:spMkLst>
        </pc:spChg>
        <pc:spChg chg="add del mod">
          <ac:chgData name="ULPG:Prince.Siddharth" userId="b6196249-ce8f-4ee6-87a3-3bc17ed60156" providerId="ADAL" clId="{B9D4E405-F1B6-4A09-989C-E7D5028B3243}" dt="2025-07-31T15:20:37.639" v="98" actId="931"/>
          <ac:spMkLst>
            <pc:docMk/>
            <pc:sldMk cId="2302731205" sldId="260"/>
            <ac:spMk id="10" creationId="{F3ABD605-3367-4F4B-79DF-30058C80ADFF}"/>
          </ac:spMkLst>
        </pc:spChg>
        <pc:spChg chg="add mod">
          <ac:chgData name="ULPG:Prince.Siddharth" userId="b6196249-ce8f-4ee6-87a3-3bc17ed60156" providerId="ADAL" clId="{B9D4E405-F1B6-4A09-989C-E7D5028B3243}" dt="2025-07-31T15:18:35.455" v="61" actId="931"/>
          <ac:spMkLst>
            <pc:docMk/>
            <pc:sldMk cId="2302731205" sldId="260"/>
            <ac:spMk id="15" creationId="{F0E34D33-0E74-84A1-F494-793ECA943AFF}"/>
          </ac:spMkLst>
        </pc:spChg>
        <pc:spChg chg="add mod">
          <ac:chgData name="ULPG:Prince.Siddharth" userId="b6196249-ce8f-4ee6-87a3-3bc17ed60156" providerId="ADAL" clId="{B9D4E405-F1B6-4A09-989C-E7D5028B3243}" dt="2025-07-31T15:20:13.648" v="97" actId="931"/>
          <ac:spMkLst>
            <pc:docMk/>
            <pc:sldMk cId="2302731205" sldId="260"/>
            <ac:spMk id="18" creationId="{3DD36050-5868-3FAA-CD72-ACE45C46B408}"/>
          </ac:spMkLst>
        </pc:spChg>
        <pc:picChg chg="del">
          <ac:chgData name="ULPG:Prince.Siddharth" userId="b6196249-ce8f-4ee6-87a3-3bc17ed60156" providerId="ADAL" clId="{B9D4E405-F1B6-4A09-989C-E7D5028B3243}" dt="2025-07-31T15:13:15.734" v="52" actId="478"/>
          <ac:picMkLst>
            <pc:docMk/>
            <pc:sldMk cId="2302731205" sldId="260"/>
            <ac:picMk id="7" creationId="{AA492808-128B-8D10-2299-8337387D9220}"/>
          </ac:picMkLst>
        </pc:picChg>
        <pc:picChg chg="add mod">
          <ac:chgData name="ULPG:Prince.Siddharth" userId="b6196249-ce8f-4ee6-87a3-3bc17ed60156" providerId="ADAL" clId="{B9D4E405-F1B6-4A09-989C-E7D5028B3243}" dt="2025-07-31T15:18:35.455" v="61" actId="931"/>
          <ac:picMkLst>
            <pc:docMk/>
            <pc:sldMk cId="2302731205" sldId="260"/>
            <ac:picMk id="12" creationId="{183D9E38-3EFA-86F0-3FA6-6FF7A17E5A86}"/>
          </ac:picMkLst>
        </pc:picChg>
        <pc:picChg chg="add mod">
          <ac:chgData name="ULPG:Prince.Siddharth" userId="b6196249-ce8f-4ee6-87a3-3bc17ed60156" providerId="ADAL" clId="{B9D4E405-F1B6-4A09-989C-E7D5028B3243}" dt="2025-07-31T15:18:35.455" v="61" actId="931"/>
          <ac:picMkLst>
            <pc:docMk/>
            <pc:sldMk cId="2302731205" sldId="260"/>
            <ac:picMk id="14" creationId="{B242D2AE-034F-900D-0978-7BFD8541730B}"/>
          </ac:picMkLst>
        </pc:picChg>
        <pc:picChg chg="add mod">
          <ac:chgData name="ULPG:Prince.Siddharth" userId="b6196249-ce8f-4ee6-87a3-3bc17ed60156" providerId="ADAL" clId="{B9D4E405-F1B6-4A09-989C-E7D5028B3243}" dt="2025-07-31T15:20:13.648" v="97" actId="931"/>
          <ac:picMkLst>
            <pc:docMk/>
            <pc:sldMk cId="2302731205" sldId="260"/>
            <ac:picMk id="17" creationId="{F6B56A8A-A28F-B54D-2E92-48DD26EE66C5}"/>
          </ac:picMkLst>
        </pc:picChg>
        <pc:picChg chg="add mod">
          <ac:chgData name="ULPG:Prince.Siddharth" userId="b6196249-ce8f-4ee6-87a3-3bc17ed60156" providerId="ADAL" clId="{B9D4E405-F1B6-4A09-989C-E7D5028B3243}" dt="2025-07-31T15:20:59.292" v="103" actId="14100"/>
          <ac:picMkLst>
            <pc:docMk/>
            <pc:sldMk cId="2302731205" sldId="260"/>
            <ac:picMk id="20" creationId="{EB35603F-A2A3-B044-1D62-31C0BEA1D3D9}"/>
          </ac:picMkLst>
        </pc:picChg>
      </pc:sldChg>
      <pc:sldChg chg="addSp delSp modSp mod modClrScheme chgLayout">
        <pc:chgData name="ULPG:Prince.Siddharth" userId="b6196249-ce8f-4ee6-87a3-3bc17ed60156" providerId="ADAL" clId="{B9D4E405-F1B6-4A09-989C-E7D5028B3243}" dt="2025-08-01T11:00:27.389" v="562" actId="20577"/>
        <pc:sldMkLst>
          <pc:docMk/>
          <pc:sldMk cId="4163349776" sldId="261"/>
        </pc:sldMkLst>
        <pc:spChg chg="mod ord">
          <ac:chgData name="ULPG:Prince.Siddharth" userId="b6196249-ce8f-4ee6-87a3-3bc17ed60156" providerId="ADAL" clId="{B9D4E405-F1B6-4A09-989C-E7D5028B3243}" dt="2025-07-31T15:39:53.520" v="331" actId="113"/>
          <ac:spMkLst>
            <pc:docMk/>
            <pc:sldMk cId="4163349776" sldId="261"/>
            <ac:spMk id="2" creationId="{2FD9CBCD-A293-0699-C222-F233F2302FA6}"/>
          </ac:spMkLst>
        </pc:spChg>
        <pc:spChg chg="mod ord">
          <ac:chgData name="ULPG:Prince.Siddharth" userId="b6196249-ce8f-4ee6-87a3-3bc17ed60156" providerId="ADAL" clId="{B9D4E405-F1B6-4A09-989C-E7D5028B3243}" dt="2025-08-01T11:00:27.389" v="562" actId="20577"/>
          <ac:spMkLst>
            <pc:docMk/>
            <pc:sldMk cId="4163349776" sldId="261"/>
            <ac:spMk id="3" creationId="{078A01FD-5AD2-E2FB-0F49-51FA85186E4C}"/>
          </ac:spMkLst>
        </pc:spChg>
        <pc:spChg chg="mod ord">
          <ac:chgData name="ULPG:Prince.Siddharth" userId="b6196249-ce8f-4ee6-87a3-3bc17ed60156" providerId="ADAL" clId="{B9D4E405-F1B6-4A09-989C-E7D5028B3243}" dt="2025-07-31T15:38:34.187" v="313" actId="700"/>
          <ac:spMkLst>
            <pc:docMk/>
            <pc:sldMk cId="4163349776" sldId="261"/>
            <ac:spMk id="4" creationId="{E7CFCDE7-CC42-4E5F-8605-7B2970B2E90B}"/>
          </ac:spMkLst>
        </pc:spChg>
        <pc:spChg chg="add del mod">
          <ac:chgData name="ULPG:Prince.Siddharth" userId="b6196249-ce8f-4ee6-87a3-3bc17ed60156" providerId="ADAL" clId="{B9D4E405-F1B6-4A09-989C-E7D5028B3243}" dt="2025-07-31T15:38:13.577" v="311" actId="478"/>
          <ac:spMkLst>
            <pc:docMk/>
            <pc:sldMk cId="4163349776" sldId="261"/>
            <ac:spMk id="9" creationId="{6E47FEF8-E3DD-50C1-E2A5-21790D4FC8C0}"/>
          </ac:spMkLst>
        </pc:spChg>
        <pc:spChg chg="add del mod ord">
          <ac:chgData name="ULPG:Prince.Siddharth" userId="b6196249-ce8f-4ee6-87a3-3bc17ed60156" providerId="ADAL" clId="{B9D4E405-F1B6-4A09-989C-E7D5028B3243}" dt="2025-08-01T10:48:04.471" v="391" actId="931"/>
          <ac:spMkLst>
            <pc:docMk/>
            <pc:sldMk cId="4163349776" sldId="261"/>
            <ac:spMk id="10" creationId="{23EAF962-AA47-3D87-7760-201282CA648E}"/>
          </ac:spMkLst>
        </pc:spChg>
        <pc:spChg chg="add mod">
          <ac:chgData name="ULPG:Prince.Siddharth" userId="b6196249-ce8f-4ee6-87a3-3bc17ed60156" providerId="ADAL" clId="{B9D4E405-F1B6-4A09-989C-E7D5028B3243}" dt="2025-07-31T15:39:11.534" v="325" actId="931"/>
          <ac:spMkLst>
            <pc:docMk/>
            <pc:sldMk cId="4163349776" sldId="261"/>
            <ac:spMk id="13" creationId="{E820EE37-5C27-A0B7-4814-37E21C9E53C8}"/>
          </ac:spMkLst>
        </pc:spChg>
        <pc:picChg chg="del">
          <ac:chgData name="ULPG:Prince.Siddharth" userId="b6196249-ce8f-4ee6-87a3-3bc17ed60156" providerId="ADAL" clId="{B9D4E405-F1B6-4A09-989C-E7D5028B3243}" dt="2025-07-31T15:26:36.065" v="247" actId="478"/>
          <ac:picMkLst>
            <pc:docMk/>
            <pc:sldMk cId="4163349776" sldId="261"/>
            <ac:picMk id="6" creationId="{E847927A-4F9B-7C55-E9AA-6565EA8F4598}"/>
          </ac:picMkLst>
        </pc:picChg>
        <pc:picChg chg="add del mod">
          <ac:chgData name="ULPG:Prince.Siddharth" userId="b6196249-ce8f-4ee6-87a3-3bc17ed60156" providerId="ADAL" clId="{B9D4E405-F1B6-4A09-989C-E7D5028B3243}" dt="2025-08-01T10:47:48.265" v="390" actId="478"/>
          <ac:picMkLst>
            <pc:docMk/>
            <pc:sldMk cId="4163349776" sldId="261"/>
            <ac:picMk id="8" creationId="{E9FA4839-3E25-0DBB-5C48-5AF5520A7183}"/>
          </ac:picMkLst>
        </pc:picChg>
        <pc:picChg chg="add mod">
          <ac:chgData name="ULPG:Prince.Siddharth" userId="b6196249-ce8f-4ee6-87a3-3bc17ed60156" providerId="ADAL" clId="{B9D4E405-F1B6-4A09-989C-E7D5028B3243}" dt="2025-07-31T15:39:11.534" v="325" actId="931"/>
          <ac:picMkLst>
            <pc:docMk/>
            <pc:sldMk cId="4163349776" sldId="261"/>
            <ac:picMk id="12" creationId="{2A34CF44-CD6B-007E-355A-E54E642ED453}"/>
          </ac:picMkLst>
        </pc:picChg>
        <pc:picChg chg="add mod">
          <ac:chgData name="ULPG:Prince.Siddharth" userId="b6196249-ce8f-4ee6-87a3-3bc17ed60156" providerId="ADAL" clId="{B9D4E405-F1B6-4A09-989C-E7D5028B3243}" dt="2025-08-01T10:48:23.736" v="398" actId="1076"/>
          <ac:picMkLst>
            <pc:docMk/>
            <pc:sldMk cId="4163349776" sldId="261"/>
            <ac:picMk id="15" creationId="{C6F5BB82-32AE-D1A4-9DE9-72AFCD3BC6B6}"/>
          </ac:picMkLst>
        </pc:picChg>
      </pc:sldChg>
      <pc:sldChg chg="addSp delSp modSp add mod ord">
        <pc:chgData name="ULPG:Prince.Siddharth" userId="b6196249-ce8f-4ee6-87a3-3bc17ed60156" providerId="ADAL" clId="{B9D4E405-F1B6-4A09-989C-E7D5028B3243}" dt="2025-07-31T15:31:21.125" v="307" actId="478"/>
        <pc:sldMkLst>
          <pc:docMk/>
          <pc:sldMk cId="2484960950" sldId="262"/>
        </pc:sldMkLst>
        <pc:spChg chg="mod">
          <ac:chgData name="ULPG:Prince.Siddharth" userId="b6196249-ce8f-4ee6-87a3-3bc17ed60156" providerId="ADAL" clId="{B9D4E405-F1B6-4A09-989C-E7D5028B3243}" dt="2025-07-31T15:30:04.750" v="272" actId="20577"/>
          <ac:spMkLst>
            <pc:docMk/>
            <pc:sldMk cId="2484960950" sldId="262"/>
            <ac:spMk id="2" creationId="{4EB5B056-27E5-C2BD-6AF1-62929633D88B}"/>
          </ac:spMkLst>
        </pc:spChg>
        <pc:spChg chg="mod">
          <ac:chgData name="ULPG:Prince.Siddharth" userId="b6196249-ce8f-4ee6-87a3-3bc17ed60156" providerId="ADAL" clId="{B9D4E405-F1B6-4A09-989C-E7D5028B3243}" dt="2025-07-31T15:30:41.725" v="305" actId="20577"/>
          <ac:spMkLst>
            <pc:docMk/>
            <pc:sldMk cId="2484960950" sldId="262"/>
            <ac:spMk id="3" creationId="{6F5C6AFE-5828-EEC9-72A2-A4B281CDE8C9}"/>
          </ac:spMkLst>
        </pc:spChg>
        <pc:spChg chg="add del mod">
          <ac:chgData name="ULPG:Prince.Siddharth" userId="b6196249-ce8f-4ee6-87a3-3bc17ed60156" providerId="ADAL" clId="{B9D4E405-F1B6-4A09-989C-E7D5028B3243}" dt="2025-07-31T15:31:21.125" v="307" actId="478"/>
          <ac:spMkLst>
            <pc:docMk/>
            <pc:sldMk cId="2484960950" sldId="262"/>
            <ac:spMk id="5" creationId="{FD4D2619-C78B-FB7E-CF60-BAA43E6E6DA4}"/>
          </ac:spMkLst>
        </pc:spChg>
        <pc:picChg chg="mod">
          <ac:chgData name="ULPG:Prince.Siddharth" userId="b6196249-ce8f-4ee6-87a3-3bc17ed60156" providerId="ADAL" clId="{B9D4E405-F1B6-4A09-989C-E7D5028B3243}" dt="2025-07-31T15:31:16.717" v="306" actId="14826"/>
          <ac:picMkLst>
            <pc:docMk/>
            <pc:sldMk cId="2484960950" sldId="262"/>
            <ac:picMk id="20" creationId="{A2AA1521-BFB1-C758-7802-4646EB7A4AF4}"/>
          </ac:picMkLst>
        </pc:picChg>
      </pc:sldChg>
      <pc:sldChg chg="del">
        <pc:chgData name="ULPG:Prince.Siddharth" userId="b6196249-ce8f-4ee6-87a3-3bc17ed60156" providerId="ADAL" clId="{B9D4E405-F1B6-4A09-989C-E7D5028B3243}" dt="2025-07-31T15:23:28.601" v="164" actId="47"/>
        <pc:sldMkLst>
          <pc:docMk/>
          <pc:sldMk cId="2628789062" sldId="262"/>
        </pc:sldMkLst>
      </pc:sldChg>
      <pc:sldChg chg="del">
        <pc:chgData name="ULPG:Prince.Siddharth" userId="b6196249-ce8f-4ee6-87a3-3bc17ed60156" providerId="ADAL" clId="{B9D4E405-F1B6-4A09-989C-E7D5028B3243}" dt="2025-07-31T15:23:29.103" v="165" actId="47"/>
        <pc:sldMkLst>
          <pc:docMk/>
          <pc:sldMk cId="2328722478" sldId="263"/>
        </pc:sldMkLst>
      </pc:sldChg>
      <pc:sldChg chg="modSp new mod ord setBg">
        <pc:chgData name="ULPG:Prince.Siddharth" userId="b6196249-ce8f-4ee6-87a3-3bc17ed60156" providerId="ADAL" clId="{B9D4E405-F1B6-4A09-989C-E7D5028B3243}" dt="2025-08-01T14:36:46.283" v="735" actId="1076"/>
        <pc:sldMkLst>
          <pc:docMk/>
          <pc:sldMk cId="2886653026" sldId="263"/>
        </pc:sldMkLst>
        <pc:spChg chg="mod">
          <ac:chgData name="ULPG:Prince.Siddharth" userId="b6196249-ce8f-4ee6-87a3-3bc17ed60156" providerId="ADAL" clId="{B9D4E405-F1B6-4A09-989C-E7D5028B3243}" dt="2025-08-01T14:36:15.024" v="729" actId="113"/>
          <ac:spMkLst>
            <pc:docMk/>
            <pc:sldMk cId="2886653026" sldId="263"/>
            <ac:spMk id="2" creationId="{213BA363-5B43-915E-8858-2AA1883D2EAD}"/>
          </ac:spMkLst>
        </pc:spChg>
        <pc:spChg chg="mod">
          <ac:chgData name="ULPG:Prince.Siddharth" userId="b6196249-ce8f-4ee6-87a3-3bc17ed60156" providerId="ADAL" clId="{B9D4E405-F1B6-4A09-989C-E7D5028B3243}" dt="2025-08-01T14:36:19.760" v="730" actId="113"/>
          <ac:spMkLst>
            <pc:docMk/>
            <pc:sldMk cId="2886653026" sldId="263"/>
            <ac:spMk id="3" creationId="{86FDD483-2C22-2F7D-5E2F-B0CABCF50523}"/>
          </ac:spMkLst>
        </pc:spChg>
        <pc:spChg chg="mod">
          <ac:chgData name="ULPG:Prince.Siddharth" userId="b6196249-ce8f-4ee6-87a3-3bc17ed60156" providerId="ADAL" clId="{B9D4E405-F1B6-4A09-989C-E7D5028B3243}" dt="2025-08-01T14:36:00.377" v="728"/>
          <ac:spMkLst>
            <pc:docMk/>
            <pc:sldMk cId="2886653026" sldId="263"/>
            <ac:spMk id="4" creationId="{58FE66EF-A3A5-EBC8-6058-604B149D510C}"/>
          </ac:spMkLst>
        </pc:spChg>
        <pc:spChg chg="mod">
          <ac:chgData name="ULPG:Prince.Siddharth" userId="b6196249-ce8f-4ee6-87a3-3bc17ed60156" providerId="ADAL" clId="{B9D4E405-F1B6-4A09-989C-E7D5028B3243}" dt="2025-08-01T14:36:00.377" v="728"/>
          <ac:spMkLst>
            <pc:docMk/>
            <pc:sldMk cId="2886653026" sldId="263"/>
            <ac:spMk id="7" creationId="{1A18390A-25DF-D02C-9D0A-A1C8774EDC8D}"/>
          </ac:spMkLst>
        </pc:spChg>
        <pc:picChg chg="mod">
          <ac:chgData name="ULPG:Prince.Siddharth" userId="b6196249-ce8f-4ee6-87a3-3bc17ed60156" providerId="ADAL" clId="{B9D4E405-F1B6-4A09-989C-E7D5028B3243}" dt="2025-08-01T14:36:46.283" v="735" actId="1076"/>
          <ac:picMkLst>
            <pc:docMk/>
            <pc:sldMk cId="2886653026" sldId="263"/>
            <ac:picMk id="5" creationId="{194104AA-D184-E2EC-81AF-6F3A13E1F91B}"/>
          </ac:picMkLst>
        </pc:picChg>
        <pc:picChg chg="mod">
          <ac:chgData name="ULPG:Prince.Siddharth" userId="b6196249-ce8f-4ee6-87a3-3bc17ed60156" providerId="ADAL" clId="{B9D4E405-F1B6-4A09-989C-E7D5028B3243}" dt="2025-08-01T14:36:46.283" v="735" actId="1076"/>
          <ac:picMkLst>
            <pc:docMk/>
            <pc:sldMk cId="2886653026" sldId="263"/>
            <ac:picMk id="6" creationId="{F35935DE-773C-014F-6189-BDB9556F5673}"/>
          </ac:picMkLst>
        </pc:picChg>
      </pc:sldChg>
      <pc:sldChg chg="addSp modSp add mod">
        <pc:chgData name="ULPG:Prince.Siddharth" userId="b6196249-ce8f-4ee6-87a3-3bc17ed60156" providerId="ADAL" clId="{B9D4E405-F1B6-4A09-989C-E7D5028B3243}" dt="2025-08-01T14:42:03.842" v="833" actId="1076"/>
        <pc:sldMkLst>
          <pc:docMk/>
          <pc:sldMk cId="802387933" sldId="264"/>
        </pc:sldMkLst>
        <pc:spChg chg="mod">
          <ac:chgData name="ULPG:Prince.Siddharth" userId="b6196249-ce8f-4ee6-87a3-3bc17ed60156" providerId="ADAL" clId="{B9D4E405-F1B6-4A09-989C-E7D5028B3243}" dt="2025-08-01T14:41:39.368" v="824" actId="20577"/>
          <ac:spMkLst>
            <pc:docMk/>
            <pc:sldMk cId="802387933" sldId="264"/>
            <ac:spMk id="3" creationId="{D8D7A6E3-E5C7-880A-62E5-9EDE71120824}"/>
          </ac:spMkLst>
        </pc:spChg>
        <pc:picChg chg="add mod">
          <ac:chgData name="ULPG:Prince.Siddharth" userId="b6196249-ce8f-4ee6-87a3-3bc17ed60156" providerId="ADAL" clId="{B9D4E405-F1B6-4A09-989C-E7D5028B3243}" dt="2025-08-01T14:42:03.842" v="833" actId="1076"/>
          <ac:picMkLst>
            <pc:docMk/>
            <pc:sldMk cId="802387933" sldId="264"/>
            <ac:picMk id="6" creationId="{B99C4599-4600-BBFE-D6BC-7B101561B87E}"/>
          </ac:picMkLst>
        </pc:picChg>
      </pc:sldChg>
      <pc:sldChg chg="del">
        <pc:chgData name="ULPG:Prince.Siddharth" userId="b6196249-ce8f-4ee6-87a3-3bc17ed60156" providerId="ADAL" clId="{B9D4E405-F1B6-4A09-989C-E7D5028B3243}" dt="2025-07-31T15:23:29.559" v="166" actId="47"/>
        <pc:sldMkLst>
          <pc:docMk/>
          <pc:sldMk cId="2676371446" sldId="264"/>
        </pc:sldMkLst>
      </pc:sldChg>
      <pc:sldChg chg="add del">
        <pc:chgData name="ULPG:Prince.Siddharth" userId="b6196249-ce8f-4ee6-87a3-3bc17ed60156" providerId="ADAL" clId="{B9D4E405-F1B6-4A09-989C-E7D5028B3243}" dt="2025-08-01T11:07:44.146" v="564" actId="2890"/>
        <pc:sldMkLst>
          <pc:docMk/>
          <pc:sldMk cId="2941687021" sldId="264"/>
        </pc:sldMkLst>
      </pc:sldChg>
      <pc:sldChg chg="del">
        <pc:chgData name="ULPG:Prince.Siddharth" userId="b6196249-ce8f-4ee6-87a3-3bc17ed60156" providerId="ADAL" clId="{B9D4E405-F1B6-4A09-989C-E7D5028B3243}" dt="2025-07-31T15:23:29.984" v="167" actId="47"/>
        <pc:sldMkLst>
          <pc:docMk/>
          <pc:sldMk cId="395083312" sldId="265"/>
        </pc:sldMkLst>
      </pc:sldChg>
      <pc:sldChg chg="delSp modSp add mod">
        <pc:chgData name="ULPG:Prince.Siddharth" userId="b6196249-ce8f-4ee6-87a3-3bc17ed60156" providerId="ADAL" clId="{B9D4E405-F1B6-4A09-989C-E7D5028B3243}" dt="2025-08-01T14:50:21.303" v="860" actId="1076"/>
        <pc:sldMkLst>
          <pc:docMk/>
          <pc:sldMk cId="395349195" sldId="265"/>
        </pc:sldMkLst>
        <pc:spChg chg="mod">
          <ac:chgData name="ULPG:Prince.Siddharth" userId="b6196249-ce8f-4ee6-87a3-3bc17ed60156" providerId="ADAL" clId="{B9D4E405-F1B6-4A09-989C-E7D5028B3243}" dt="2025-08-01T14:49:20.374" v="855" actId="20577"/>
          <ac:spMkLst>
            <pc:docMk/>
            <pc:sldMk cId="395349195" sldId="265"/>
            <ac:spMk id="2" creationId="{776AFCB4-97C7-7207-A0ED-B999753EA695}"/>
          </ac:spMkLst>
        </pc:spChg>
        <pc:spChg chg="mod">
          <ac:chgData name="ULPG:Prince.Siddharth" userId="b6196249-ce8f-4ee6-87a3-3bc17ed60156" providerId="ADAL" clId="{B9D4E405-F1B6-4A09-989C-E7D5028B3243}" dt="2025-08-01T14:50:08.964" v="858" actId="5793"/>
          <ac:spMkLst>
            <pc:docMk/>
            <pc:sldMk cId="395349195" sldId="265"/>
            <ac:spMk id="3" creationId="{553B2172-7DD3-DC0D-347B-8C995A20BE88}"/>
          </ac:spMkLst>
        </pc:spChg>
        <pc:picChg chg="del">
          <ac:chgData name="ULPG:Prince.Siddharth" userId="b6196249-ce8f-4ee6-87a3-3bc17ed60156" providerId="ADAL" clId="{B9D4E405-F1B6-4A09-989C-E7D5028B3243}" dt="2025-08-01T14:49:28.253" v="856" actId="478"/>
          <ac:picMkLst>
            <pc:docMk/>
            <pc:sldMk cId="395349195" sldId="265"/>
            <ac:picMk id="5" creationId="{9CDB9288-AECD-2D13-7A6A-D5A18D890F77}"/>
          </ac:picMkLst>
        </pc:picChg>
        <pc:picChg chg="del">
          <ac:chgData name="ULPG:Prince.Siddharth" userId="b6196249-ce8f-4ee6-87a3-3bc17ed60156" providerId="ADAL" clId="{B9D4E405-F1B6-4A09-989C-E7D5028B3243}" dt="2025-08-01T14:49:28.253" v="856" actId="478"/>
          <ac:picMkLst>
            <pc:docMk/>
            <pc:sldMk cId="395349195" sldId="265"/>
            <ac:picMk id="6" creationId="{876DBD70-8DB8-2FD1-1670-511097A06E13}"/>
          </ac:picMkLst>
        </pc:picChg>
        <pc:picChg chg="mod">
          <ac:chgData name="ULPG:Prince.Siddharth" userId="b6196249-ce8f-4ee6-87a3-3bc17ed60156" providerId="ADAL" clId="{B9D4E405-F1B6-4A09-989C-E7D5028B3243}" dt="2025-08-01T14:50:21.303" v="860" actId="1076"/>
          <ac:picMkLst>
            <pc:docMk/>
            <pc:sldMk cId="395349195" sldId="265"/>
            <ac:picMk id="7" creationId="{CC4F38EC-E3F7-C762-D4B8-989404E6EDB4}"/>
          </ac:picMkLst>
        </pc:picChg>
      </pc:sldChg>
      <pc:sldChg chg="del">
        <pc:chgData name="ULPG:Prince.Siddharth" userId="b6196249-ce8f-4ee6-87a3-3bc17ed60156" providerId="ADAL" clId="{B9D4E405-F1B6-4A09-989C-E7D5028B3243}" dt="2025-07-31T15:23:30.378" v="168" actId="47"/>
        <pc:sldMkLst>
          <pc:docMk/>
          <pc:sldMk cId="1288022428" sldId="266"/>
        </pc:sldMkLst>
      </pc:sldChg>
      <pc:sldChg chg="del">
        <pc:chgData name="ULPG:Prince.Siddharth" userId="b6196249-ce8f-4ee6-87a3-3bc17ed60156" providerId="ADAL" clId="{B9D4E405-F1B6-4A09-989C-E7D5028B3243}" dt="2025-07-31T15:23:32.090" v="172" actId="47"/>
        <pc:sldMkLst>
          <pc:docMk/>
          <pc:sldMk cId="1662398011" sldId="267"/>
        </pc:sldMkLst>
      </pc:sldChg>
      <pc:sldChg chg="del">
        <pc:chgData name="ULPG:Prince.Siddharth" userId="b6196249-ce8f-4ee6-87a3-3bc17ed60156" providerId="ADAL" clId="{B9D4E405-F1B6-4A09-989C-E7D5028B3243}" dt="2025-07-31T15:23:30.789" v="169" actId="47"/>
        <pc:sldMkLst>
          <pc:docMk/>
          <pc:sldMk cId="2714939099" sldId="268"/>
        </pc:sldMkLst>
      </pc:sldChg>
      <pc:sldChg chg="del">
        <pc:chgData name="ULPG:Prince.Siddharth" userId="b6196249-ce8f-4ee6-87a3-3bc17ed60156" providerId="ADAL" clId="{B9D4E405-F1B6-4A09-989C-E7D5028B3243}" dt="2025-07-31T15:23:31.183" v="170" actId="47"/>
        <pc:sldMkLst>
          <pc:docMk/>
          <pc:sldMk cId="1986929943" sldId="269"/>
        </pc:sldMkLst>
      </pc:sldChg>
      <pc:sldChg chg="del">
        <pc:chgData name="ULPG:Prince.Siddharth" userId="b6196249-ce8f-4ee6-87a3-3bc17ed60156" providerId="ADAL" clId="{B9D4E405-F1B6-4A09-989C-E7D5028B3243}" dt="2025-07-31T15:23:31.698" v="171" actId="47"/>
        <pc:sldMkLst>
          <pc:docMk/>
          <pc:sldMk cId="4046493854" sldId="270"/>
        </pc:sldMkLst>
      </pc:sldChg>
      <pc:sldChg chg="del">
        <pc:chgData name="ULPG:Prince.Siddharth" userId="b6196249-ce8f-4ee6-87a3-3bc17ed60156" providerId="ADAL" clId="{B9D4E405-F1B6-4A09-989C-E7D5028B3243}" dt="2025-07-31T15:23:32.703" v="173" actId="47"/>
        <pc:sldMkLst>
          <pc:docMk/>
          <pc:sldMk cId="3283912769" sldId="271"/>
        </pc:sldMkLst>
      </pc:sldChg>
      <pc:sldChg chg="del">
        <pc:chgData name="ULPG:Prince.Siddharth" userId="b6196249-ce8f-4ee6-87a3-3bc17ed60156" providerId="ADAL" clId="{B9D4E405-F1B6-4A09-989C-E7D5028B3243}" dt="2025-07-31T15:23:33.382" v="174" actId="47"/>
        <pc:sldMkLst>
          <pc:docMk/>
          <pc:sldMk cId="2599058064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5249620"/>
            <a:ext cx="7559262" cy="537713"/>
          </a:xfrm>
        </p:spPr>
        <p:txBody>
          <a:bodyPr anchor="t">
            <a:normAutofit/>
          </a:bodyPr>
          <a:lstStyle>
            <a:lvl1pPr algn="l">
              <a:defRPr sz="303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936" y="5787333"/>
            <a:ext cx="7559262" cy="537713"/>
          </a:xfrm>
        </p:spPr>
        <p:txBody>
          <a:bodyPr anchor="t">
            <a:normAutofit/>
          </a:bodyPr>
          <a:lstStyle>
            <a:lvl1pPr marL="0" indent="0" algn="l">
              <a:buNone/>
              <a:defRPr sz="2363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411589" indent="0" algn="ctr">
              <a:buNone/>
              <a:defRPr sz="1800"/>
            </a:lvl2pPr>
            <a:lvl3pPr marL="823178" indent="0" algn="ctr">
              <a:buNone/>
              <a:defRPr sz="1620"/>
            </a:lvl3pPr>
            <a:lvl4pPr marL="1234767" indent="0" algn="ctr">
              <a:buNone/>
              <a:defRPr sz="1441"/>
            </a:lvl4pPr>
            <a:lvl5pPr marL="1646356" indent="0" algn="ctr">
              <a:buNone/>
              <a:defRPr sz="1441"/>
            </a:lvl5pPr>
            <a:lvl6pPr marL="2057945" indent="0" algn="ctr">
              <a:buNone/>
              <a:defRPr sz="1441"/>
            </a:lvl6pPr>
            <a:lvl7pPr marL="2469534" indent="0" algn="ctr">
              <a:buNone/>
              <a:defRPr sz="1441"/>
            </a:lvl7pPr>
            <a:lvl8pPr marL="2881122" indent="0" algn="ctr">
              <a:buNone/>
              <a:defRPr sz="1441"/>
            </a:lvl8pPr>
            <a:lvl9pPr marL="3292712" indent="0" algn="ctr">
              <a:buNone/>
              <a:defRPr sz="1441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150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0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8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4374684"/>
            <a:ext cx="7559262" cy="1220748"/>
          </a:xfrm>
        </p:spPr>
        <p:txBody>
          <a:bodyPr anchor="t">
            <a:normAutofit/>
          </a:bodyPr>
          <a:lstStyle>
            <a:lvl1pPr algn="l">
              <a:defRPr sz="3173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525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527595"/>
            <a:ext cx="8099209" cy="454274"/>
          </a:xfrm>
        </p:spPr>
        <p:txBody>
          <a:bodyPr anchor="t"/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2981869"/>
            <a:ext cx="8099209" cy="447131"/>
          </a:xfrm>
        </p:spPr>
        <p:txBody>
          <a:bodyPr anchor="t"/>
          <a:lstStyle>
            <a:lvl1pPr marL="0" indent="0">
              <a:buNone/>
              <a:defRPr sz="2025">
                <a:solidFill>
                  <a:srgbClr val="005336"/>
                </a:solidFill>
              </a:defRPr>
            </a:lvl1pPr>
            <a:lvl2pPr marL="4115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3178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7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4pPr>
            <a:lvl5pPr marL="1646356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5pPr>
            <a:lvl6pPr marL="2057945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6pPr>
            <a:lvl7pPr marL="2469534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7pPr>
            <a:lvl8pPr marL="288112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8pPr>
            <a:lvl9pPr marL="329271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37752" y="3645569"/>
            <a:ext cx="1781826" cy="5103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37" y="3402531"/>
            <a:ext cx="1781826" cy="1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0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7" y="1628355"/>
            <a:ext cx="5181600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628354"/>
            <a:ext cx="4991337" cy="4351338"/>
          </a:xfrm>
        </p:spPr>
        <p:txBody>
          <a:bodyPr/>
          <a:lstStyle>
            <a:lvl1pPr>
              <a:lnSpc>
                <a:spcPts val="2903"/>
              </a:lnSpc>
              <a:defRPr sz="1688" b="1"/>
            </a:lvl1pPr>
            <a:lvl2pPr>
              <a:lnSpc>
                <a:spcPts val="2903"/>
              </a:lnSpc>
              <a:defRPr sz="1688" b="1"/>
            </a:lvl2pPr>
            <a:lvl3pPr>
              <a:lnSpc>
                <a:spcPts val="2903"/>
              </a:lnSpc>
              <a:defRPr sz="1688" b="1"/>
            </a:lvl3pPr>
            <a:lvl4pPr>
              <a:lnSpc>
                <a:spcPts val="2903"/>
              </a:lnSpc>
              <a:defRPr sz="1688" b="1"/>
            </a:lvl4pPr>
            <a:lvl5pPr>
              <a:lnSpc>
                <a:spcPts val="2903"/>
              </a:lnSpc>
              <a:defRPr sz="1688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7" y="2940152"/>
            <a:ext cx="5181600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20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9" y="1628355"/>
            <a:ext cx="4859525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9" y="2940152"/>
            <a:ext cx="4859525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9446" y="1628355"/>
            <a:ext cx="5939420" cy="3645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2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2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0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10515600" cy="70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1628354"/>
            <a:ext cx="10515600" cy="32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937" y="63189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1136" y="63189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05937" y="6318987"/>
            <a:ext cx="22371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defTabSz="823178" rtl="0" eaLnBrk="1" latinLnBrk="0" hangingPunct="1">
        <a:lnSpc>
          <a:spcPct val="90000"/>
        </a:lnSpc>
        <a:spcBef>
          <a:spcPct val="0"/>
        </a:spcBef>
        <a:buNone/>
        <a:defRPr sz="3038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05794" indent="-205794" algn="l" defTabSz="823178" rtl="0" eaLnBrk="1" latinLnBrk="0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61738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02897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1440561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1852150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2263739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532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91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8507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89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178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767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356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945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534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112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71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technology-programming-python-programming-language-wallpaper-pnspx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-yong.tistory.com/entry/Google-Colab-%EB%8B%A8%EC%B6%95%ED%82%A4-%EB%AA%A8%EC%9D%8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734" y="3924622"/>
            <a:ext cx="6212530" cy="2324945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atin typeface="+mn-lt"/>
              </a:rPr>
              <a:t>Python – Introduction &amp; IDE</a:t>
            </a:r>
            <a:endParaRPr lang="en-US" sz="240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3561" y="2347294"/>
            <a:ext cx="108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558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ICT Learning Centre @ UL - Python and ML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96732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6"/>
    </mc:Choice>
    <mc:Fallback>
      <p:transition spd="slow" advTm="2345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69A6-E238-E8EB-07BD-6CA99531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/>
              <a:t>Introduction to Python</a:t>
            </a:r>
            <a:endParaRPr lang="en-GB" sz="6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4E900-9868-FF62-2644-682F5748D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high-level, versatile programming language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55C2A-8C05-CB24-91A4-723481E2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31.07.25</a:t>
            </a:r>
            <a:endParaRPr lang="en-US"/>
          </a:p>
        </p:txBody>
      </p:sp>
      <p:pic>
        <p:nvPicPr>
          <p:cNvPr id="20" name="Picture Placeholder 19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B35603F-A2A3-B044-1D62-31C0BEA1D3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273" b="22273"/>
          <a:stretch>
            <a:fillRect/>
          </a:stretch>
        </p:blipFill>
        <p:spPr>
          <a:xfrm>
            <a:off x="2537751" y="3645568"/>
            <a:ext cx="6206503" cy="1777769"/>
          </a:xfrm>
        </p:spPr>
      </p:pic>
    </p:spTree>
    <p:extLst>
      <p:ext uri="{BB962C8B-B14F-4D97-AF65-F5344CB8AC3E}">
        <p14:creationId xmlns:p14="http://schemas.microsoft.com/office/powerpoint/2010/main" val="230273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oup of men in a hat&#10;&#10;AI-generated content may be incorrect.">
            <a:extLst>
              <a:ext uri="{FF2B5EF4-FFF2-40B4-BE49-F238E27FC236}">
                <a16:creationId xmlns:a16="http://schemas.microsoft.com/office/drawing/2014/main" id="{C6F5BB82-32AE-D1A4-9DE9-72AFCD3BC6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>
          <a:xfrm>
            <a:off x="5129811" y="1017400"/>
            <a:ext cx="6715703" cy="31727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9CBCD-A293-0699-C222-F233F230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What is Python?</a:t>
            </a:r>
            <a:endParaRPr lang="en-GB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A01FD-5AD2-E2FB-0F49-51FA85186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b="0"/>
              <a:t>High-level</a:t>
            </a:r>
          </a:p>
          <a:p>
            <a:r>
              <a:rPr lang="en-US" sz="2400" b="0"/>
              <a:t>Versatile</a:t>
            </a:r>
          </a:p>
          <a:p>
            <a:r>
              <a:rPr lang="en-GB" sz="2400" b="0"/>
              <a:t>Intuitive syntax</a:t>
            </a:r>
          </a:p>
          <a:p>
            <a:endParaRPr lang="en-GB" sz="2400" b="0"/>
          </a:p>
          <a:p>
            <a:pPr marL="0" indent="0">
              <a:buNone/>
            </a:pPr>
            <a:r>
              <a:rPr lang="en-GB" sz="2400"/>
              <a:t>Fun fact:</a:t>
            </a:r>
          </a:p>
          <a:p>
            <a:pPr marL="0" indent="0">
              <a:buNone/>
            </a:pPr>
            <a:r>
              <a:rPr lang="en-GB" sz="2000" b="0"/>
              <a:t>Named after Guido Van Rossum’s favourite British comedy troupe, Monty Python’s Flying Circus!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FCDE7-CC42-4E5F-8605-7B2970B2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31.07.25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4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18390A-25DF-D02C-9D0A-A1C8774EDC8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BA363-5B43-915E-8858-2AA1883D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Why Python?</a:t>
            </a:r>
            <a:endParaRPr lang="en-GB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DD483-2C22-2F7D-5E2F-B0CABCF50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b="0"/>
              <a:t>Dominant in industry and academia</a:t>
            </a:r>
          </a:p>
          <a:p>
            <a:r>
              <a:rPr lang="en-US" sz="2400" b="0"/>
              <a:t>Language of choice for AI &amp; ML</a:t>
            </a:r>
          </a:p>
          <a:p>
            <a:r>
              <a:rPr lang="en-US" sz="2400" b="0"/>
              <a:t>Versatile and easy to learn</a:t>
            </a:r>
          </a:p>
          <a:p>
            <a:r>
              <a:rPr lang="en-US" sz="2400" b="0"/>
              <a:t>Powerful libraries and ecosystem</a:t>
            </a:r>
            <a:endParaRPr lang="en-GB" sz="2400" b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E66EF-A3A5-EBC8-6058-604B149D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31.07.25</a:t>
            </a:r>
            <a:endParaRPr lang="en-US"/>
          </a:p>
        </p:txBody>
      </p:sp>
      <p:pic>
        <p:nvPicPr>
          <p:cNvPr id="6" name="Picture 5" descr="A green machine with many wires connected to buildings&#10;&#10;AI-generated content may be incorrect.">
            <a:extLst>
              <a:ext uri="{FF2B5EF4-FFF2-40B4-BE49-F238E27FC236}">
                <a16:creationId xmlns:a16="http://schemas.microsoft.com/office/drawing/2014/main" id="{F35935DE-773C-014F-6189-BDB9556F5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872" y="191675"/>
            <a:ext cx="2987892" cy="2987892"/>
          </a:xfrm>
          <a:prstGeom prst="rect">
            <a:avLst/>
          </a:prstGeom>
        </p:spPr>
      </p:pic>
      <p:pic>
        <p:nvPicPr>
          <p:cNvPr id="5" name="Picture 4" descr="A computer generated image of a machine with a brain coming out of it&#10;&#10;AI-generated content may be incorrect.">
            <a:extLst>
              <a:ext uri="{FF2B5EF4-FFF2-40B4-BE49-F238E27FC236}">
                <a16:creationId xmlns:a16="http://schemas.microsoft.com/office/drawing/2014/main" id="{194104AA-D184-E2EC-81AF-6F3A13E1F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979" y="2604304"/>
            <a:ext cx="2990127" cy="29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53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3B1D4-D251-6BAC-668B-D9B4EE50C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B056-27E5-C2BD-6AF1-62929633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/>
              <a:t>IDE – Google Colab</a:t>
            </a:r>
            <a:endParaRPr lang="en-GB" sz="6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C6AFE-5828-EEC9-72A2-A4B281CDE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Your python workspace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6F814-0EF3-F7AB-C6F0-838CA14FE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31.07.25</a:t>
            </a:r>
            <a:endParaRPr lang="en-US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2AA1521-BFB1-C758-7802-4646EB7A4A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5678" b="35678"/>
          <a:stretch/>
        </p:blipFill>
        <p:spPr>
          <a:xfrm>
            <a:off x="2537751" y="3645568"/>
            <a:ext cx="6206503" cy="1777769"/>
          </a:xfrm>
        </p:spPr>
      </p:pic>
    </p:spTree>
    <p:extLst>
      <p:ext uri="{BB962C8B-B14F-4D97-AF65-F5344CB8AC3E}">
        <p14:creationId xmlns:p14="http://schemas.microsoft.com/office/powerpoint/2010/main" val="248496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766F4-3ADC-E339-D6A1-FE5DBE6F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BC94-5D02-8924-5F98-41AF43B1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IDE?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A6E3-E5C7-880A-62E5-9EDE71120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05740" indent="-205740"/>
            <a:r>
              <a:rPr lang="en-US" sz="2400" b="1">
                <a:latin typeface="Helvetica"/>
                <a:cs typeface="Helvetica"/>
              </a:rPr>
              <a:t>I</a:t>
            </a:r>
            <a:r>
              <a:rPr lang="en-US" sz="2400">
                <a:latin typeface="Helvetica"/>
                <a:cs typeface="Helvetica"/>
              </a:rPr>
              <a:t>ntegrated </a:t>
            </a:r>
            <a:r>
              <a:rPr lang="en-US" sz="2400" b="1">
                <a:latin typeface="Helvetica"/>
                <a:cs typeface="Helvetica"/>
              </a:rPr>
              <a:t>D</a:t>
            </a:r>
            <a:r>
              <a:rPr lang="en-US" sz="2400">
                <a:latin typeface="Helvetica"/>
                <a:cs typeface="Helvetica"/>
              </a:rPr>
              <a:t>evelopment </a:t>
            </a:r>
            <a:r>
              <a:rPr lang="en-US" sz="2400" b="1">
                <a:latin typeface="Helvetica"/>
                <a:cs typeface="Helvetica"/>
              </a:rPr>
              <a:t>E</a:t>
            </a:r>
            <a:r>
              <a:rPr lang="en-US" sz="2400">
                <a:latin typeface="Helvetica"/>
                <a:cs typeface="Helvetica"/>
              </a:rPr>
              <a:t>nvironment</a:t>
            </a:r>
            <a:endParaRPr lang="en-US">
              <a:latin typeface="Helvetica"/>
              <a:cs typeface="Helvetica"/>
            </a:endParaRPr>
          </a:p>
          <a:p>
            <a:pPr marL="205740" indent="-205740"/>
            <a:endParaRPr lang="en-US" sz="2400">
              <a:latin typeface="Helvetica"/>
              <a:cs typeface="Helvetica"/>
            </a:endParaRPr>
          </a:p>
          <a:p>
            <a:pPr marL="205740" indent="-205740"/>
            <a:r>
              <a:rPr lang="en-US" sz="2400">
                <a:latin typeface="Helvetica"/>
                <a:cs typeface="Helvetica"/>
              </a:rPr>
              <a:t>A programmer’s workshop</a:t>
            </a:r>
            <a:endParaRPr lang="en-US">
              <a:latin typeface="Helvetica"/>
              <a:cs typeface="Helvetica"/>
            </a:endParaRPr>
          </a:p>
          <a:p>
            <a:pPr marL="205740" indent="-205740"/>
            <a:endParaRPr lang="en-US" sz="2400">
              <a:cs typeface="Helvetica" pitchFamily="2" charset="0"/>
            </a:endParaRPr>
          </a:p>
          <a:p>
            <a:pPr marL="205740" indent="-205740"/>
            <a:endParaRPr lang="en-GB" sz="2400"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F397-0331-DFBA-5985-BEA23179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31.07.25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9C4599-4600-BBFE-D6BC-7B101561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27" y="3433011"/>
            <a:ext cx="4306269" cy="2334925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BF31B24-3A3B-5C69-4688-E59DB1BC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42" y="625756"/>
            <a:ext cx="4311571" cy="238486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4DFFEF-C9D7-692A-CFD3-469E869D3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28" y="3423875"/>
            <a:ext cx="4726330" cy="234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8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941E4-46DE-53DD-491D-D62385057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FCB4-97C7-7207-A0ED-B999753E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Colab(oratory)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B2172-7DD3-DC0D-347B-8C995A20B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cs typeface="Helvetica" pitchFamily="2" charset="0"/>
            </a:endParaRPr>
          </a:p>
          <a:p>
            <a:pPr marL="205740" indent="-205740"/>
            <a:endParaRPr lang="en-GB" sz="2400"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BBAA-34F3-D27B-91B6-C9B98DC8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31.07.25</a:t>
            </a:r>
            <a:endParaRPr lang="en-US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4F38EC-E3F7-C762-D4B8-989404E6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537" y="1628354"/>
            <a:ext cx="8159939" cy="404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59" y="3816813"/>
            <a:ext cx="5851339" cy="1220748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92D050"/>
                </a:solidFill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5365" y="3550024"/>
            <a:ext cx="2662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solidFill>
                  <a:srgbClr val="00A956"/>
                </a:solidFill>
              </a:rPr>
              <a:t>ICT Learning Centre,</a:t>
            </a:r>
          </a:p>
          <a:p>
            <a:r>
              <a:rPr lang="en-IE">
                <a:solidFill>
                  <a:srgbClr val="00A956"/>
                </a:solidFill>
              </a:rPr>
              <a:t>CS1-046,</a:t>
            </a:r>
          </a:p>
          <a:p>
            <a:r>
              <a:rPr lang="en-IE">
                <a:solidFill>
                  <a:srgbClr val="00A956"/>
                </a:solidFill>
              </a:rPr>
              <a:t>CSIS Building,</a:t>
            </a:r>
          </a:p>
          <a:p>
            <a:r>
              <a:rPr lang="en-IE">
                <a:solidFill>
                  <a:srgbClr val="00A956"/>
                </a:solidFill>
              </a:rPr>
              <a:t>University of Limerick,</a:t>
            </a:r>
          </a:p>
          <a:p>
            <a:endParaRPr lang="en-IE">
              <a:solidFill>
                <a:srgbClr val="00A956"/>
              </a:solidFill>
            </a:endParaRPr>
          </a:p>
          <a:p>
            <a:r>
              <a:rPr lang="en-IE">
                <a:solidFill>
                  <a:srgbClr val="00A956"/>
                </a:solidFill>
              </a:rPr>
              <a:t>http://ictlc.ul.ie/contactus</a:t>
            </a:r>
          </a:p>
        </p:txBody>
      </p:sp>
    </p:spTree>
    <p:extLst>
      <p:ext uri="{BB962C8B-B14F-4D97-AF65-F5344CB8AC3E}">
        <p14:creationId xmlns:p14="http://schemas.microsoft.com/office/powerpoint/2010/main" val="20398554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2dc9df-d182-4463-b1d4-6e316e0f426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98CACFD25984398A1E03E9A9F7818" ma:contentTypeVersion="14" ma:contentTypeDescription="Create a new document." ma:contentTypeScope="" ma:versionID="7ef680fad016dbfc3624906ee74e8ced">
  <xsd:schema xmlns:xsd="http://www.w3.org/2001/XMLSchema" xmlns:xs="http://www.w3.org/2001/XMLSchema" xmlns:p="http://schemas.microsoft.com/office/2006/metadata/properties" xmlns:ns3="772dc9df-d182-4463-b1d4-6e316e0f4263" xmlns:ns4="22fcc637-067c-4a26-983e-dfd5d50d3741" targetNamespace="http://schemas.microsoft.com/office/2006/metadata/properties" ma:root="true" ma:fieldsID="25c818b3f63ad385747d217b9261d7e0" ns3:_="" ns4:_="">
    <xsd:import namespace="772dc9df-d182-4463-b1d4-6e316e0f4263"/>
    <xsd:import namespace="22fcc637-067c-4a26-983e-dfd5d50d37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dc9df-d182-4463-b1d4-6e316e0f42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cc637-067c-4a26-983e-dfd5d50d37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593FD0-DB79-4614-8357-97A0D15C5A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80FEBC-C3AB-4009-9C68-7318D2E093A0}">
  <ds:schemaRefs>
    <ds:schemaRef ds:uri="22fcc637-067c-4a26-983e-dfd5d50d3741"/>
    <ds:schemaRef ds:uri="772dc9df-d182-4463-b1d4-6e316e0f42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C3A909-D815-41B4-AE71-A3B1656A256F}">
  <ds:schemaRefs>
    <ds:schemaRef ds:uri="22fcc637-067c-4a26-983e-dfd5d50d3741"/>
    <ds:schemaRef ds:uri="772dc9df-d182-4463-b1d4-6e316e0f42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084b924-3ab4-4116-9251-9939f695e54c}" enabled="0" method="" siteId="{0084b924-3ab4-4116-9251-9939f695e54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1_Office Theme</vt:lpstr>
      <vt:lpstr>Python – Introduction &amp; IDE</vt:lpstr>
      <vt:lpstr>Introduction to Python</vt:lpstr>
      <vt:lpstr>What is Python?</vt:lpstr>
      <vt:lpstr>Why Python?</vt:lpstr>
      <vt:lpstr>IDE – Google Colab</vt:lpstr>
      <vt:lpstr>What is an IDE?</vt:lpstr>
      <vt:lpstr>Google Colab(oratory)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ULPG:Prince.Siddharth</dc:creator>
  <cp:revision>1</cp:revision>
  <dcterms:created xsi:type="dcterms:W3CDTF">2025-07-30T15:02:37Z</dcterms:created>
  <dcterms:modified xsi:type="dcterms:W3CDTF">2025-08-01T14:50:31Z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0x010100DA998CACFD25984398A1E03E9A9F7818</vt:lpwstr>
  </property>
</Properties>
</file>